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5" r:id="rId1"/>
  </p:sldMasterIdLst>
  <p:notesMasterIdLst>
    <p:notesMasterId r:id="rId12"/>
  </p:notesMasterIdLst>
  <p:sldIdLst>
    <p:sldId id="256" r:id="rId2"/>
    <p:sldId id="258" r:id="rId3"/>
    <p:sldId id="272" r:id="rId4"/>
    <p:sldId id="261" r:id="rId5"/>
    <p:sldId id="266" r:id="rId6"/>
    <p:sldId id="267" r:id="rId7"/>
    <p:sldId id="273" r:id="rId8"/>
    <p:sldId id="271" r:id="rId9"/>
    <p:sldId id="274" r:id="rId10"/>
    <p:sldId id="263" r:id="rId1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8259099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2022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1089025"/>
            <a:ext cx="9144000" cy="55740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1"/>
          <p:cNvSpPr txBox="1">
            <a:spLocks noGrp="1"/>
          </p:cNvSpPr>
          <p:nvPr>
            <p:ph type="ctrTitle"/>
          </p:nvPr>
        </p:nvSpPr>
        <p:spPr>
          <a:xfrm>
            <a:off x="277586" y="1401884"/>
            <a:ext cx="8596539" cy="1470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  <a:defRPr sz="40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ubTitle" idx="1"/>
          </p:nvPr>
        </p:nvSpPr>
        <p:spPr>
          <a:xfrm>
            <a:off x="277586" y="4465864"/>
            <a:ext cx="8596539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buClr>
                <a:srgbClr val="888888"/>
              </a:buClr>
              <a:buSzPct val="100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symmetrisch rech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271845" y="2155600"/>
            <a:ext cx="4300156" cy="39372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271845" y="1592263"/>
            <a:ext cx="4300155" cy="5499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pic" idx="2"/>
          </p:nvPr>
        </p:nvSpPr>
        <p:spPr>
          <a:xfrm>
            <a:off x="6019800" y="1592263"/>
            <a:ext cx="2765425" cy="4500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Vergleich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269875" y="108902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269875" y="2335667"/>
            <a:ext cx="4227513" cy="639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2"/>
          </p:nvPr>
        </p:nvSpPr>
        <p:spPr>
          <a:xfrm>
            <a:off x="269875" y="2975429"/>
            <a:ext cx="4227513" cy="311739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413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484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3"/>
          </p:nvPr>
        </p:nvSpPr>
        <p:spPr>
          <a:xfrm>
            <a:off x="4645025" y="2335667"/>
            <a:ext cx="4227130" cy="639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4"/>
          </p:nvPr>
        </p:nvSpPr>
        <p:spPr>
          <a:xfrm>
            <a:off x="4645025" y="2975429"/>
            <a:ext cx="4229100" cy="311739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413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484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27000" algn="l" rtl="0">
              <a:spcBef>
                <a:spcPts val="320"/>
              </a:spcBef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Nur Titel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Inhalt mit Beschriftung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264980" y="1089025"/>
            <a:ext cx="3200533" cy="120241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3575049" y="1089025"/>
            <a:ext cx="5297105" cy="5003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397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651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2"/>
          </p:nvPr>
        </p:nvSpPr>
        <p:spPr>
          <a:xfrm>
            <a:off x="269876" y="2293257"/>
            <a:ext cx="3195638" cy="37995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Bild mit Beschriftung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269875" y="5526087"/>
            <a:ext cx="4302125" cy="5667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pic" idx="2"/>
          </p:nvPr>
        </p:nvSpPr>
        <p:spPr>
          <a:xfrm>
            <a:off x="358775" y="1089025"/>
            <a:ext cx="8426450" cy="44370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4571999" y="5526087"/>
            <a:ext cx="4302125" cy="5667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180"/>
              </a:spcBef>
              <a:buClr>
                <a:schemeClr val="dk1"/>
              </a:buClr>
              <a:buSzPct val="1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ollbild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/>
          </p:cNvSpPr>
          <p:nvPr>
            <p:ph type="pic" idx="2"/>
          </p:nvPr>
        </p:nvSpPr>
        <p:spPr>
          <a:xfrm>
            <a:off x="0" y="1592262"/>
            <a:ext cx="9144000" cy="5265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el und vertikaler 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 rot="5400000">
            <a:off x="2697616" y="-83684"/>
            <a:ext cx="3748768" cy="860425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kaler Titel u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 rot="5400000">
            <a:off x="5249862" y="2468563"/>
            <a:ext cx="5003800" cy="22447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 rot="5400000">
            <a:off x="871537" y="487362"/>
            <a:ext cx="5003800" cy="6207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Abschnittsüberschrif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0" y="1089025"/>
            <a:ext cx="9144000" cy="5574099"/>
          </a:xfrm>
          <a:prstGeom prst="rect">
            <a:avLst/>
          </a:prstGeom>
          <a:solidFill>
            <a:srgbClr val="C9E5A9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269875" y="1419384"/>
            <a:ext cx="8604250" cy="1362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269874" y="4592638"/>
            <a:ext cx="8604251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uss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1592263"/>
            <a:ext cx="9144000" cy="45005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358775" y="2599645"/>
            <a:ext cx="8604250" cy="1362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buClr>
                <a:schemeClr val="lt2"/>
              </a:buClr>
              <a:buSzPct val="100000"/>
              <a:buFont typeface="Georgia"/>
              <a:buNone/>
              <a:defRPr sz="4000" b="1" i="1" u="none" strike="noStrike" cap="none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269875" y="4339545"/>
            <a:ext cx="8604251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280"/>
              </a:spcBef>
              <a:buClr>
                <a:srgbClr val="888888"/>
              </a:buClr>
              <a:buSzPct val="1000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Zwei Inhalt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269875" y="2233515"/>
            <a:ext cx="4225925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648199" y="2233515"/>
            <a:ext cx="4225925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rei Inhalt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269876" y="2233515"/>
            <a:ext cx="2808000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6063641" y="2233515"/>
            <a:ext cx="2808000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Shape 57"/>
          <p:cNvSpPr txBox="1">
            <a:spLocks noGrp="1"/>
          </p:cNvSpPr>
          <p:nvPr>
            <p:ph type="body" idx="3"/>
          </p:nvPr>
        </p:nvSpPr>
        <p:spPr>
          <a:xfrm>
            <a:off x="3166759" y="2233515"/>
            <a:ext cx="2808000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ins plus zwei Inhalt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269875" y="2233515"/>
            <a:ext cx="4225925" cy="38593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648199" y="223351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body" idx="3"/>
          </p:nvPr>
        </p:nvSpPr>
        <p:spPr>
          <a:xfrm>
            <a:off x="4648200" y="422082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ier Inhalte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9875" y="223351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2"/>
          </p:nvPr>
        </p:nvSpPr>
        <p:spPr>
          <a:xfrm>
            <a:off x="4648199" y="223351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3"/>
          </p:nvPr>
        </p:nvSpPr>
        <p:spPr>
          <a:xfrm>
            <a:off x="264980" y="422082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4"/>
          </p:nvPr>
        </p:nvSpPr>
        <p:spPr>
          <a:xfrm>
            <a:off x="4648200" y="4220825"/>
            <a:ext cx="4225925" cy="18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symmetrisch link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1999" y="2155600"/>
            <a:ext cx="4300156" cy="39372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286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357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4571999" y="1605644"/>
            <a:ext cx="4300155" cy="5499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pic" idx="2"/>
          </p:nvPr>
        </p:nvSpPr>
        <p:spPr>
          <a:xfrm>
            <a:off x="358775" y="1592263"/>
            <a:ext cx="2765425" cy="4500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\\MARS\Gaste$\SYSTEM\Desktop\PowerPoints_neu\Kopfleisten\kopfleiste_green_ppt.jp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0" y="8520"/>
            <a:ext cx="8988553" cy="10769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  <a:defRPr sz="3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342900" marR="0" lvl="0" indent="-1905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00100" marR="0" lvl="1" indent="-1905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57300" marR="0" lvl="2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714500" marR="0" lvl="3" indent="-215900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8900" marR="0" lvl="4" indent="-223099" algn="l" rtl="0">
              <a:spcBef>
                <a:spcPts val="0"/>
              </a:spcBef>
              <a:buClr>
                <a:schemeClr val="accent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/>
          <p:nvPr/>
        </p:nvSpPr>
        <p:spPr>
          <a:xfrm>
            <a:off x="393893" y="289731"/>
            <a:ext cx="2537501" cy="307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de-AT" sz="1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APPLIED COMPUTER SCIENCES</a:t>
            </a:r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 b="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de-AT" sz="1000" b="0" u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" name="Shape 17"/>
          <p:cNvCxnSpPr/>
          <p:nvPr/>
        </p:nvCxnSpPr>
        <p:spPr>
          <a:xfrm>
            <a:off x="355600" y="6311900"/>
            <a:ext cx="8423275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Shape 18"/>
          <p:cNvCxnSpPr/>
          <p:nvPr/>
        </p:nvCxnSpPr>
        <p:spPr>
          <a:xfrm>
            <a:off x="355600" y="6311900"/>
            <a:ext cx="8423275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ctrTitle"/>
          </p:nvPr>
        </p:nvSpPr>
        <p:spPr>
          <a:xfrm>
            <a:off x="277586" y="1401884"/>
            <a:ext cx="8596539" cy="1470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54000" algn="l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</a:pPr>
            <a:r>
              <a:rPr lang="de-AT" sz="40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EmergencyAlerter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subTitle" idx="1"/>
          </p:nvPr>
        </p:nvSpPr>
        <p:spPr>
          <a:xfrm>
            <a:off x="277586" y="4465864"/>
            <a:ext cx="8596539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Arlinda Butja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Florian Mayerhofer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Michael Stifter</a:t>
            </a:r>
          </a:p>
          <a:p>
            <a:pPr marL="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de-AT" sz="2400" b="1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ctrTitle"/>
          </p:nvPr>
        </p:nvSpPr>
        <p:spPr>
          <a:xfrm>
            <a:off x="277586" y="1401884"/>
            <a:ext cx="8596539" cy="14700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54000" algn="l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</a:pPr>
            <a:endParaRPr lang="de-AT" sz="4000" b="1" i="0" u="none" strike="noStrike" cap="none" dirty="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https://i2.wp.com/commadot.com/wp-content/uploads/2009/02/wtf.png?resize=525%2C413">
            <a:extLst>
              <a:ext uri="{FF2B5EF4-FFF2-40B4-BE49-F238E27FC236}">
                <a16:creationId xmlns:a16="http://schemas.microsoft.com/office/drawing/2014/main" id="{5DDDC56E-0FD3-40FE-A6C1-4EFB60382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687" y="2019179"/>
            <a:ext cx="5000625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269875" y="1090515"/>
            <a:ext cx="860228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203200" algn="l" rtl="0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None/>
            </a:pPr>
            <a:r>
              <a:rPr lang="de-AT" sz="3200" b="1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Idea</a:t>
            </a:r>
            <a:endParaRPr lang="de-AT" sz="32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269875" y="2344057"/>
            <a:ext cx="8604250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Shape 152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02.02.2018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142">
            <a:extLst>
              <a:ext uri="{FF2B5EF4-FFF2-40B4-BE49-F238E27FC236}">
                <a16:creationId xmlns:a16="http://schemas.microsoft.com/office/drawing/2014/main" id="{22578643-D4F2-4D65-8661-31443AF016F1}"/>
              </a:ext>
            </a:extLst>
          </p:cNvPr>
          <p:cNvSpPr txBox="1">
            <a:spLocks/>
          </p:cNvSpPr>
          <p:nvPr/>
        </p:nvSpPr>
        <p:spPr>
          <a:xfrm>
            <a:off x="4021583" y="2496457"/>
            <a:ext cx="5004941" cy="37487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endParaRPr lang="de-AT" dirty="0"/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r>
              <a:rPr lang="de-AT" dirty="0"/>
              <a:t>Oh </a:t>
            </a:r>
            <a:r>
              <a:rPr lang="de-AT" dirty="0" err="1"/>
              <a:t>no</a:t>
            </a:r>
            <a:r>
              <a:rPr lang="de-AT" dirty="0"/>
              <a:t>, not </a:t>
            </a:r>
            <a:r>
              <a:rPr lang="de-AT" dirty="0" err="1"/>
              <a:t>again</a:t>
            </a:r>
            <a:r>
              <a:rPr lang="de-AT" dirty="0"/>
              <a:t>!</a:t>
            </a:r>
          </a:p>
          <a:p>
            <a:pPr marL="342900" indent="-342900">
              <a:spcBef>
                <a:spcPts val="0"/>
              </a:spcBef>
              <a:buFont typeface="Arial"/>
              <a:buChar char="•"/>
            </a:pPr>
            <a:r>
              <a:rPr lang="de-AT" dirty="0" err="1"/>
              <a:t>Capabilities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a Smartwatch</a:t>
            </a:r>
          </a:p>
          <a:p>
            <a:pPr indent="-152400"/>
            <a:endParaRPr lang="de-AT" dirty="0"/>
          </a:p>
          <a:p>
            <a:pPr lvl="1" indent="-152400"/>
            <a:endParaRPr lang="de-AT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222AC85-7A8C-484A-B9AA-70FFBC249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864" y="2496457"/>
            <a:ext cx="3292719" cy="314514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0F2D4F-A95C-4346-961C-BA800A10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Features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A6DD5B-3FB1-47E9-AF6F-C0490BB046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Large, 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emergency</a:t>
            </a:r>
            <a:r>
              <a:rPr lang="de-DE" dirty="0"/>
              <a:t> </a:t>
            </a:r>
            <a:r>
              <a:rPr lang="de-DE" dirty="0" err="1"/>
              <a:t>buttons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Simple </a:t>
            </a:r>
            <a:r>
              <a:rPr lang="de-DE" dirty="0" err="1"/>
              <a:t>settings</a:t>
            </a:r>
            <a:r>
              <a:rPr lang="de-DE" dirty="0"/>
              <a:t> </a:t>
            </a:r>
            <a:r>
              <a:rPr lang="de-DE" dirty="0" err="1"/>
              <a:t>menu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police</a:t>
            </a:r>
            <a:r>
              <a:rPr lang="de-DE" dirty="0"/>
              <a:t> </a:t>
            </a:r>
            <a:r>
              <a:rPr lang="de-DE" dirty="0" err="1"/>
              <a:t>stations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you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Notifications</a:t>
            </a:r>
            <a:r>
              <a:rPr lang="de-DE" dirty="0"/>
              <a:t> </a:t>
            </a:r>
            <a:r>
              <a:rPr lang="de-DE" dirty="0" err="1"/>
              <a:t>reminding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check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settings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Call-On-Shake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Fancy </a:t>
            </a:r>
            <a:r>
              <a:rPr lang="de-DE" dirty="0" err="1"/>
              <a:t>animations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Vibration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…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06178E0-8B40-456C-A208-4B3319C35A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7437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/>
              <a:t>02.02.2018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22" y="1030013"/>
            <a:ext cx="2953078" cy="524991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371" y="1030011"/>
            <a:ext cx="2953079" cy="524991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579" y="1030011"/>
            <a:ext cx="2953079" cy="524991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/>
              <a:t>02.02.2018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955" y="998482"/>
            <a:ext cx="2952000" cy="5248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5" y="998482"/>
            <a:ext cx="2952000" cy="5248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25748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dt" idx="10"/>
          </p:nvPr>
        </p:nvSpPr>
        <p:spPr>
          <a:xfrm>
            <a:off x="26498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>
              <a:buSzPct val="25000"/>
            </a:pPr>
            <a:r>
              <a:rPr lang="de-AT" dirty="0"/>
              <a:t>02.02.2018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de-AT" sz="10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IMS16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sldNum" idx="12"/>
          </p:nvPr>
        </p:nvSpPr>
        <p:spPr>
          <a:xfrm>
            <a:off x="6738555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780" y="1019503"/>
            <a:ext cx="2952000" cy="524800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871" y="1019503"/>
            <a:ext cx="2952000" cy="524800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25748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A09E02-13D3-4351-A1A3-25E58064F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code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46290A-87AF-45AF-90F0-ACE71480A4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ContactsPickerDelegate</a:t>
            </a:r>
            <a:endParaRPr lang="de-DE" dirty="0"/>
          </a:p>
          <a:p>
            <a:r>
              <a:rPr lang="de-DE" dirty="0" err="1"/>
              <a:t>NotificationDelegate</a:t>
            </a:r>
            <a:endParaRPr lang="de-DE" dirty="0"/>
          </a:p>
          <a:p>
            <a:r>
              <a:rPr lang="de-DE" dirty="0" err="1"/>
              <a:t>CoreData</a:t>
            </a:r>
            <a:r>
              <a:rPr lang="de-DE" dirty="0"/>
              <a:t> &amp; </a:t>
            </a:r>
            <a:r>
              <a:rPr lang="de-DE" dirty="0" err="1"/>
              <a:t>UserDefaults</a:t>
            </a:r>
            <a:endParaRPr lang="de-DE" dirty="0"/>
          </a:p>
          <a:p>
            <a:r>
              <a:rPr lang="de-DE" dirty="0" err="1"/>
              <a:t>GeoLocation</a:t>
            </a:r>
            <a:endParaRPr lang="de-DE" dirty="0"/>
          </a:p>
          <a:p>
            <a:r>
              <a:rPr lang="de-DE" dirty="0" err="1"/>
              <a:t>UrlSchemes</a:t>
            </a:r>
            <a:endParaRPr lang="de-DE" dirty="0"/>
          </a:p>
          <a:p>
            <a:r>
              <a:rPr lang="de-DE" dirty="0"/>
              <a:t>Grand Central Dispatch</a:t>
            </a:r>
          </a:p>
          <a:p>
            <a:r>
              <a:rPr lang="de-DE" dirty="0" err="1"/>
              <a:t>CocoaPods</a:t>
            </a:r>
            <a:r>
              <a:rPr lang="de-DE" dirty="0"/>
              <a:t> - </a:t>
            </a:r>
            <a:r>
              <a:rPr lang="de-DE" dirty="0" err="1"/>
              <a:t>AlamoFire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490603-2A2F-4B11-B372-78DD064156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958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ctrTitle"/>
          </p:nvPr>
        </p:nvSpPr>
        <p:spPr>
          <a:xfrm>
            <a:off x="340648" y="3199154"/>
            <a:ext cx="8596539" cy="78426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254000" algn="ctr" rtl="0">
              <a:spcBef>
                <a:spcPts val="0"/>
              </a:spcBef>
              <a:buClr>
                <a:schemeClr val="lt2"/>
              </a:buClr>
              <a:buSzPct val="100000"/>
              <a:buFont typeface="Calibri"/>
              <a:buNone/>
            </a:pPr>
            <a:r>
              <a:rPr lang="de-AT" sz="4000" b="1" i="0" u="none" strike="noStrike" cap="none" dirty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848309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A09E02-13D3-4351-A1A3-25E58064F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learned</a:t>
            </a: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46290A-87AF-45AF-90F0-ACE71480A4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Swift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interesting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offering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r>
              <a:rPr lang="de-DE" dirty="0" err="1"/>
              <a:t>Xcode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favourite</a:t>
            </a:r>
            <a:r>
              <a:rPr lang="de-DE" dirty="0"/>
              <a:t> IDE</a:t>
            </a:r>
          </a:p>
          <a:p>
            <a:r>
              <a:rPr lang="de-DE" dirty="0"/>
              <a:t>The Apple </a:t>
            </a:r>
            <a:r>
              <a:rPr lang="de-DE" dirty="0" err="1"/>
              <a:t>Ecosystem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high </a:t>
            </a:r>
            <a:r>
              <a:rPr lang="de-DE" dirty="0" err="1"/>
              <a:t>entry</a:t>
            </a:r>
            <a:r>
              <a:rPr lang="de-DE" dirty="0"/>
              <a:t> </a:t>
            </a:r>
            <a:r>
              <a:rPr lang="de-DE" dirty="0" err="1"/>
              <a:t>barrier</a:t>
            </a:r>
            <a:endParaRPr lang="de-DE" dirty="0"/>
          </a:p>
          <a:p>
            <a:r>
              <a:rPr lang="de-DE" dirty="0"/>
              <a:t>As </a:t>
            </a:r>
            <a:r>
              <a:rPr lang="de-DE" dirty="0" err="1"/>
              <a:t>mentioned</a:t>
            </a:r>
            <a:r>
              <a:rPr lang="de-DE" dirty="0"/>
              <a:t>, </a:t>
            </a:r>
            <a:r>
              <a:rPr lang="de-DE" dirty="0" err="1"/>
              <a:t>refactoring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quite</a:t>
            </a:r>
            <a:r>
              <a:rPr lang="de-DE" dirty="0"/>
              <a:t> </a:t>
            </a:r>
            <a:r>
              <a:rPr lang="de-DE" dirty="0" err="1"/>
              <a:t>hard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490603-2A2F-4B11-B372-78DD064156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de-AT" sz="1000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de-AT" sz="10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6770701"/>
      </p:ext>
    </p:extLst>
  </p:cSld>
  <p:clrMapOvr>
    <a:masterClrMapping/>
  </p:clrMapOvr>
</p:sld>
</file>

<file path=ppt/theme/theme1.xml><?xml version="1.0" encoding="utf-8"?>
<a:theme xmlns:a="http://schemas.openxmlformats.org/drawingml/2006/main" name="FH grün">
  <a:themeElements>
    <a:clrScheme name="FH grün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79B635"/>
      </a:accent1>
      <a:accent2>
        <a:srgbClr val="054305"/>
      </a:accent2>
      <a:accent3>
        <a:srgbClr val="9DFC2D"/>
      </a:accent3>
      <a:accent4>
        <a:srgbClr val="BBBBBB"/>
      </a:accent4>
      <a:accent5>
        <a:srgbClr val="888888"/>
      </a:accent5>
      <a:accent6>
        <a:srgbClr val="444444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Microsoft Office PowerPoint</Application>
  <PresentationFormat>Bildschirmpräsentation (4:3)</PresentationFormat>
  <Paragraphs>54</Paragraphs>
  <Slides>10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Georgia</vt:lpstr>
      <vt:lpstr>Noto Sans Symbols</vt:lpstr>
      <vt:lpstr>FH grün</vt:lpstr>
      <vt:lpstr>EmergencyAlerter</vt:lpstr>
      <vt:lpstr>Idea</vt:lpstr>
      <vt:lpstr>Features</vt:lpstr>
      <vt:lpstr>PowerPoint-Präsentation</vt:lpstr>
      <vt:lpstr>PowerPoint-Präsentation</vt:lpstr>
      <vt:lpstr>PowerPoint-Präsentation</vt:lpstr>
      <vt:lpstr>As for the code</vt:lpstr>
      <vt:lpstr>Live Demo</vt:lpstr>
      <vt:lpstr>What we have learned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EmergencyAlerter</dc:title>
  <dc:creator>Michael Stifter</dc:creator>
  <cp:lastModifiedBy>mayerhfl13</cp:lastModifiedBy>
  <cp:revision>21</cp:revision>
  <dcterms:modified xsi:type="dcterms:W3CDTF">2018-01-28T08:59:50Z</dcterms:modified>
</cp:coreProperties>
</file>